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09718-DC81-44C5-8E3F-497B1FED2F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24973-B407-46B6-9A2F-0F739E54E5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76311-9523-4AD6-A5B6-1B7BFFACC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43C10-F68A-4837-8CD3-6D788071A2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8DDA1-383A-424F-B06F-31BB161C3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78DD9-5606-4764-8438-CBAA4713D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4294A-481F-4847-B41C-F12EE9275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ABC4D-303A-4F1E-874F-6995FE9EB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B6A77-8639-45EF-A77F-71CCB2C3FC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40EFC-55B6-4D91-BFA7-5CC2D05401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8EA71-3DE7-4AC0-BEDB-6BE4F0A028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191456-2A1A-49DC-94E0-07FA9599B09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975" y="228600"/>
            <a:ext cx="562292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9925" y="1260475"/>
            <a:ext cx="201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Gastrocnemius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22325" y="2251075"/>
            <a:ext cx="1704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femur</a:t>
            </a:r>
          </a:p>
          <a:p>
            <a:r>
              <a:rPr lang="en-US"/>
              <a:t> I: calcaneus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98525" y="3394075"/>
            <a:ext cx="25511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plantar flex foot,</a:t>
            </a:r>
          </a:p>
          <a:p>
            <a:r>
              <a:rPr lang="en-US"/>
              <a:t>    flex knee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  <p:bldP spid="2053" grpId="0" autoUpdateAnimBg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28600"/>
            <a:ext cx="3494088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38200" y="838200"/>
            <a:ext cx="219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Peroneus longus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98525" y="1946275"/>
            <a:ext cx="2203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fibula</a:t>
            </a:r>
          </a:p>
          <a:p>
            <a:r>
              <a:rPr lang="en-US"/>
              <a:t> I: 1st metatarsal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74725" y="3317875"/>
            <a:ext cx="3471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plantar flex &amp; evert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04800"/>
            <a:ext cx="325278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212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Peroneus brevis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98525" y="2479675"/>
            <a:ext cx="2236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fibula</a:t>
            </a:r>
          </a:p>
          <a:p>
            <a:r>
              <a:rPr lang="en-US"/>
              <a:t> I: 5th metatarsal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74725" y="3851275"/>
            <a:ext cx="3471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plantar flex &amp; evert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  <p:bldP spid="1229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28600"/>
            <a:ext cx="5554663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Soleus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0" y="2667000"/>
            <a:ext cx="2203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tibia &amp; fibula</a:t>
            </a:r>
          </a:p>
          <a:p>
            <a:r>
              <a:rPr lang="en-US"/>
              <a:t> I: calcaneus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38200" y="4267200"/>
            <a:ext cx="247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plantar flex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  <p:bldP spid="30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2300" y="95250"/>
            <a:ext cx="582295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85800" y="12954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Popliteus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" y="2286000"/>
            <a:ext cx="1292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femur</a:t>
            </a:r>
          </a:p>
          <a:p>
            <a:r>
              <a:rPr lang="en-US"/>
              <a:t> I: tibia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3657600"/>
            <a:ext cx="261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flex, unlock knee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33350"/>
            <a:ext cx="5824538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98525" y="148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22325" y="1412875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Tibialis posterior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98525" y="2327275"/>
            <a:ext cx="3057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tibia &amp; fibula</a:t>
            </a:r>
          </a:p>
          <a:p>
            <a:r>
              <a:rPr lang="en-US"/>
              <a:t> I: tarsals &amp; metatarsals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74725" y="3622675"/>
            <a:ext cx="2770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plantar flex, invert</a:t>
            </a:r>
          </a:p>
          <a:p>
            <a:r>
              <a:rPr lang="en-US"/>
              <a:t>   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  <p:bldP spid="512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0" y="114300"/>
            <a:ext cx="56896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314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Flexor digitorum longus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2957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tibia</a:t>
            </a:r>
          </a:p>
          <a:p>
            <a:r>
              <a:rPr lang="en-US"/>
              <a:t> I: distal phalanges 2-5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98525" y="4156075"/>
            <a:ext cx="2449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flexes toes,</a:t>
            </a:r>
          </a:p>
          <a:p>
            <a:r>
              <a:rPr lang="en-US"/>
              <a:t>    plantar flex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4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8100"/>
            <a:ext cx="56896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289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Flexor hallucis longus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25511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fibula</a:t>
            </a:r>
          </a:p>
          <a:p>
            <a:r>
              <a:rPr lang="en-US"/>
              <a:t> I: distal phalanx of</a:t>
            </a:r>
          </a:p>
          <a:p>
            <a:r>
              <a:rPr lang="en-US"/>
              <a:t>     big toe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74725" y="4079875"/>
            <a:ext cx="2449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flex big toe,</a:t>
            </a:r>
          </a:p>
          <a:p>
            <a:r>
              <a:rPr lang="en-US"/>
              <a:t>    plantar flex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  <p:bldP spid="71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28600"/>
            <a:ext cx="5421313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213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Tibialis anterior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46125" y="2174875"/>
            <a:ext cx="3243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tibia</a:t>
            </a:r>
          </a:p>
          <a:p>
            <a:r>
              <a:rPr lang="en-US"/>
              <a:t> I: tarsals &amp; metatarsal 1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22325" y="3546475"/>
            <a:ext cx="216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dorsiflex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71450"/>
            <a:ext cx="575627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343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digitorum longus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582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tibia &amp; fibula</a:t>
            </a:r>
          </a:p>
          <a:p>
            <a:r>
              <a:rPr lang="en-US"/>
              <a:t> I: mid, distal phalanges 2-5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41325" y="3622675"/>
            <a:ext cx="369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 toes, dorsiflex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2350" y="114300"/>
            <a:ext cx="582295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88925" y="879475"/>
            <a:ext cx="317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Extensor hallucis longus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88925" y="2022475"/>
            <a:ext cx="3463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O: fibula</a:t>
            </a:r>
          </a:p>
          <a:p>
            <a:r>
              <a:rPr lang="en-US"/>
              <a:t> I: distal phalanx of big toe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5125" y="3622675"/>
            <a:ext cx="4040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F: extend big toe, dorsiflex foot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208</Words>
  <Application>Microsoft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Computing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jjpellegrini</dc:creator>
  <cp:lastModifiedBy>bhs</cp:lastModifiedBy>
  <cp:revision>8</cp:revision>
  <dcterms:created xsi:type="dcterms:W3CDTF">2000-10-15T15:28:18Z</dcterms:created>
  <dcterms:modified xsi:type="dcterms:W3CDTF">2008-11-22T15:54:54Z</dcterms:modified>
</cp:coreProperties>
</file>